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_rels/slide1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C79F23-8025-44DE-B31D-2A9687EB07E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19B556A-1CEC-4B43-A09D-A6857531475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EEBEEB9-0E06-4E5F-B76A-0E24804D014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C9E097B-30A8-4453-82C1-7B8E75FBEFF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C1F1CE-CD28-4955-86E2-2AC7975A5CB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81C0EE-A46D-4C1E-AEC1-34E4ADA8720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890380D-19E1-4302-9208-F9286439775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84E38D-5318-4089-B3F0-47DAB217B7A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9FDEE72-7D7F-46A0-A7C4-50D63D2EBD5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DE91E9-9B5A-4323-A3B7-1C4C4577040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3E0204-D6C7-4B3F-BCED-E8CADDBCE75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GB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GB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CE8F288-4DD5-4971-9B4B-CB2E2ACF4DC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 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F44405D-C822-4DF2-A8B2-68D9DDD029FD}" type="slidenum"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1</a:t>
            </a:fld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</a:rPr>
              <a:t> </a:t>
            </a:r>
            <a:endParaRPr b="0" lang="en-GB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" descr=""/>
          <p:cNvPicPr/>
          <p:nvPr/>
        </p:nvPicPr>
        <p:blipFill>
          <a:blip r:embed="rId1"/>
          <a:stretch/>
        </p:blipFill>
        <p:spPr>
          <a:xfrm>
            <a:off x="7560" y="4320"/>
            <a:ext cx="10080360" cy="2948040"/>
          </a:xfrm>
          <a:prstGeom prst="rect">
            <a:avLst/>
          </a:prstGeom>
          <a:ln w="0">
            <a:noFill/>
          </a:ln>
        </p:spPr>
      </p:pic>
      <p:sp>
        <p:nvSpPr>
          <p:cNvPr id="41" name=""/>
          <p:cNvSpPr/>
          <p:nvPr/>
        </p:nvSpPr>
        <p:spPr>
          <a:xfrm>
            <a:off x="180000" y="180000"/>
            <a:ext cx="39596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1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"/>
          <p:cNvSpPr/>
          <p:nvPr/>
        </p:nvSpPr>
        <p:spPr>
          <a:xfrm>
            <a:off x="2340000" y="3960000"/>
            <a:ext cx="2699640" cy="105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763477"/>
                </a:solidFill>
                <a:latin typeface="Arial"/>
              </a:rPr>
              <a:t>Speaker Name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600" spc="-1" strike="noStrike">
                <a:solidFill>
                  <a:srgbClr val="763477"/>
                </a:solidFill>
                <a:latin typeface="Arial"/>
              </a:rPr>
              <a:t>Speaker Job, Location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GB" sz="1600" spc="-1" strike="noStrike">
                <a:solidFill>
                  <a:srgbClr val="763477"/>
                </a:solidFill>
                <a:latin typeface="Arial"/>
              </a:rPr>
              <a:t>Talk title might be quite long and go on multiple lines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"/>
          <p:cNvSpPr/>
          <p:nvPr/>
        </p:nvSpPr>
        <p:spPr>
          <a:xfrm>
            <a:off x="5580000" y="180000"/>
            <a:ext cx="4319640" cy="90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GB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"/>
          <p:cNvSpPr/>
          <p:nvPr/>
        </p:nvSpPr>
        <p:spPr>
          <a:xfrm>
            <a:off x="0" y="2948040"/>
            <a:ext cx="10080720" cy="0"/>
          </a:xfrm>
          <a:prstGeom prst="line">
            <a:avLst/>
          </a:prstGeom>
          <a:ln w="72000">
            <a:solidFill>
              <a:srgbClr val="76347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26000" rIns="126000" tIns="81000" bIns="81000" anchor="ctr">
            <a:noAutofit/>
          </a:bodyPr>
          <a:p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"/>
          <p:cNvSpPr/>
          <p:nvPr/>
        </p:nvSpPr>
        <p:spPr>
          <a:xfrm>
            <a:off x="2880000" y="2160000"/>
            <a:ext cx="1708200" cy="1708200"/>
          </a:xfrm>
          <a:prstGeom prst="ellipse">
            <a:avLst/>
          </a:prstGeom>
          <a:solidFill>
            <a:srgbClr val="ffffff"/>
          </a:solidFill>
          <a:ln w="36000">
            <a:solidFill>
              <a:srgbClr val="76347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>
              <a:lnSpc>
                <a:spcPct val="100000"/>
              </a:lnSpc>
            </a:pPr>
            <a:endParaRPr b="0" i="1" lang="en-GB" sz="1800" spc="-1" strike="noStrike">
              <a:solidFill>
                <a:srgbClr val="763477"/>
              </a:solidFill>
              <a:latin typeface="Arial"/>
              <a:ea typeface="DejaVu Sans"/>
            </a:endParaRPr>
          </a:p>
        </p:txBody>
      </p:sp>
      <p:sp>
        <p:nvSpPr>
          <p:cNvPr id="46" name=""/>
          <p:cNvSpPr/>
          <p:nvPr/>
        </p:nvSpPr>
        <p:spPr>
          <a:xfrm>
            <a:off x="5671800" y="2160000"/>
            <a:ext cx="1708200" cy="1708200"/>
          </a:xfrm>
          <a:prstGeom prst="ellipse">
            <a:avLst/>
          </a:prstGeom>
          <a:solidFill>
            <a:srgbClr val="ffffff"/>
          </a:solidFill>
          <a:ln w="36000">
            <a:solidFill>
              <a:srgbClr val="76347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endParaRPr b="0" i="1" lang="en-GB" sz="1800" spc="-1" strike="noStrike">
              <a:solidFill>
                <a:srgbClr val="763477"/>
              </a:solidFill>
              <a:latin typeface="Arial"/>
              <a:ea typeface="DejaVu Sans"/>
            </a:endParaRPr>
          </a:p>
        </p:txBody>
      </p:sp>
      <p:sp>
        <p:nvSpPr>
          <p:cNvPr id="47" name=""/>
          <p:cNvSpPr/>
          <p:nvPr/>
        </p:nvSpPr>
        <p:spPr>
          <a:xfrm>
            <a:off x="5220360" y="3986640"/>
            <a:ext cx="2699640" cy="105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GB" sz="1800" spc="-1" strike="noStrike">
                <a:solidFill>
                  <a:srgbClr val="763477"/>
                </a:solidFill>
                <a:latin typeface="Arial"/>
              </a:rPr>
              <a:t>Speaker Name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GB" sz="1600" spc="-1" strike="noStrike">
                <a:solidFill>
                  <a:srgbClr val="763477"/>
                </a:solidFill>
                <a:latin typeface="Arial"/>
              </a:rPr>
              <a:t>Speaker Job, Location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GB" sz="1600" spc="-1" strike="noStrike">
                <a:solidFill>
                  <a:srgbClr val="763477"/>
                </a:solidFill>
                <a:latin typeface="Arial"/>
              </a:rPr>
              <a:t>Talk title might be quite long and go on multiple lines</a:t>
            </a:r>
            <a:endParaRPr b="0" lang="en-GB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"/>
          <p:cNvSpPr txBox="1"/>
          <p:nvPr/>
        </p:nvSpPr>
        <p:spPr>
          <a:xfrm>
            <a:off x="33120" y="5220000"/>
            <a:ext cx="7886880" cy="450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GB" sz="1800" spc="-1" strike="noStrike">
                <a:solidFill>
                  <a:srgbClr val="763477"/>
                </a:solidFill>
                <a:latin typeface="Arial"/>
              </a:rPr>
              <a:t>Sign up on Meetup: meetup.com/rladies-lancaster/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"/>
          <p:cNvSpPr txBox="1"/>
          <p:nvPr/>
        </p:nvSpPr>
        <p:spPr>
          <a:xfrm>
            <a:off x="0" y="0"/>
            <a:ext cx="5658120" cy="1114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1" lang="en-GB" sz="1800" spc="-1" strike="noStrike">
                <a:solidFill>
                  <a:srgbClr val="763477"/>
                </a:solidFill>
                <a:latin typeface="Arial"/>
              </a:rPr>
              <a:t>Fraser House Hub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1" lang="en-GB" sz="1800" spc="-1" strike="noStrike">
                <a:solidFill>
                  <a:srgbClr val="763477"/>
                </a:solidFill>
                <a:latin typeface="Arial"/>
              </a:rPr>
              <a:t>White Cross Business Park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1" lang="en-GB" sz="1800" spc="-1" strike="noStrike">
                <a:solidFill>
                  <a:srgbClr val="763477"/>
                </a:solidFill>
                <a:latin typeface="Arial"/>
              </a:rPr>
              <a:t>Lancaster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  <a:p>
            <a:r>
              <a:rPr b="1" lang="en-GB" sz="1800" spc="-1" strike="noStrike">
                <a:solidFill>
                  <a:srgbClr val="763477"/>
                </a:solidFill>
                <a:latin typeface="Arial"/>
              </a:rPr>
              <a:t>LA1 4XQ</a:t>
            </a:r>
            <a:endParaRPr b="0" lang="en-GB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"/>
          <p:cNvSpPr txBox="1"/>
          <p:nvPr/>
        </p:nvSpPr>
        <p:spPr>
          <a:xfrm>
            <a:off x="6120000" y="4320"/>
            <a:ext cx="3967920" cy="715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algn="r"/>
            <a:r>
              <a:rPr b="1" lang="en-GB" sz="2200" spc="-1" strike="noStrike">
                <a:solidFill>
                  <a:srgbClr val="763477"/>
                </a:solidFill>
                <a:latin typeface="Arial"/>
              </a:rPr>
              <a:t>Tuesday 21</a:t>
            </a:r>
            <a:r>
              <a:rPr b="1" lang="en-GB" sz="2200" spc="-1" strike="noStrike" baseline="33000">
                <a:solidFill>
                  <a:srgbClr val="763477"/>
                </a:solidFill>
                <a:latin typeface="Arial"/>
              </a:rPr>
              <a:t>st</a:t>
            </a:r>
            <a:r>
              <a:rPr b="1" lang="en-GB" sz="2200" spc="-1" strike="noStrike">
                <a:solidFill>
                  <a:srgbClr val="763477"/>
                </a:solidFill>
                <a:latin typeface="Arial"/>
              </a:rPr>
              <a:t> November 2023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  <a:p>
            <a:pPr algn="r"/>
            <a:r>
              <a:rPr b="1" lang="en-GB" sz="2200" spc="-1" strike="noStrike">
                <a:solidFill>
                  <a:srgbClr val="763477"/>
                </a:solidFill>
                <a:latin typeface="Arial"/>
              </a:rPr>
              <a:t>18:00 – 20:00</a:t>
            </a:r>
            <a:endParaRPr b="0" lang="en-GB" sz="2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" name="" descr=""/>
          <p:cNvPicPr/>
          <p:nvPr/>
        </p:nvPicPr>
        <p:blipFill>
          <a:blip r:embed="rId2"/>
          <a:stretch/>
        </p:blipFill>
        <p:spPr>
          <a:xfrm>
            <a:off x="8280000" y="3600000"/>
            <a:ext cx="1620000" cy="449640"/>
          </a:xfrm>
          <a:prstGeom prst="rect">
            <a:avLst/>
          </a:prstGeom>
          <a:ln w="0">
            <a:noFill/>
          </a:ln>
        </p:spPr>
      </p:pic>
      <p:pic>
        <p:nvPicPr>
          <p:cNvPr id="52" name="" descr=""/>
          <p:cNvPicPr/>
          <p:nvPr/>
        </p:nvPicPr>
        <p:blipFill>
          <a:blip r:embed="rId3"/>
          <a:stretch/>
        </p:blipFill>
        <p:spPr>
          <a:xfrm>
            <a:off x="87120" y="3060000"/>
            <a:ext cx="1172880" cy="1080000"/>
          </a:xfrm>
          <a:prstGeom prst="rect">
            <a:avLst/>
          </a:prstGeom>
          <a:ln w="0">
            <a:noFill/>
          </a:ln>
        </p:spPr>
      </p:pic>
      <p:pic>
        <p:nvPicPr>
          <p:cNvPr id="53" name="" descr=""/>
          <p:cNvPicPr/>
          <p:nvPr/>
        </p:nvPicPr>
        <p:blipFill>
          <a:blip r:embed="rId4"/>
          <a:stretch/>
        </p:blipFill>
        <p:spPr>
          <a:xfrm>
            <a:off x="7560000" y="3060000"/>
            <a:ext cx="2340000" cy="422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</TotalTime>
  <Application>LibreOffice/7.4.2.3$Windows_X86_64 LibreOffice_project/382eef1f22670f7f4118c8c2dd222ec7ad009daf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2023-10-09T20:17:34Z</dcterms:created>
  <dc:creator/>
  <dc:description/>
  <dc:language>en-GB</dc:language>
  <cp:lastModifiedBy/>
  <dcterms:modified xsi:type="dcterms:W3CDTF">2023-10-10T11:50:18Z</dcterms:modified>
  <cp:revision>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